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0"/>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57"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359" r:id="rId32"/>
    <p:sldId id="360" r:id="rId33"/>
    <p:sldId id="291" r:id="rId34"/>
    <p:sldId id="292" r:id="rId35"/>
    <p:sldId id="351" r:id="rId36"/>
    <p:sldId id="330" r:id="rId37"/>
    <p:sldId id="331" r:id="rId38"/>
    <p:sldId id="332" r:id="rId39"/>
    <p:sldId id="353" r:id="rId40"/>
    <p:sldId id="354" r:id="rId41"/>
    <p:sldId id="355" r:id="rId42"/>
    <p:sldId id="333" r:id="rId43"/>
    <p:sldId id="293" r:id="rId44"/>
    <p:sldId id="298" r:id="rId45"/>
    <p:sldId id="299" r:id="rId46"/>
    <p:sldId id="300" r:id="rId47"/>
    <p:sldId id="352" r:id="rId48"/>
    <p:sldId id="313" r:id="rId49"/>
    <p:sldId id="301" r:id="rId50"/>
    <p:sldId id="302" r:id="rId51"/>
    <p:sldId id="303" r:id="rId52"/>
    <p:sldId id="305" r:id="rId53"/>
    <p:sldId id="304" r:id="rId54"/>
    <p:sldId id="306" r:id="rId55"/>
    <p:sldId id="307" r:id="rId56"/>
    <p:sldId id="309" r:id="rId57"/>
    <p:sldId id="308" r:id="rId58"/>
    <p:sldId id="297" r:id="rId59"/>
    <p:sldId id="346" r:id="rId60"/>
    <p:sldId id="347" r:id="rId61"/>
    <p:sldId id="314" r:id="rId62"/>
    <p:sldId id="295" r:id="rId63"/>
    <p:sldId id="296" r:id="rId64"/>
    <p:sldId id="358" r:id="rId65"/>
    <p:sldId id="316" r:id="rId66"/>
    <p:sldId id="319" r:id="rId67"/>
    <p:sldId id="361" r:id="rId68"/>
    <p:sldId id="270" r:id="rId69"/>
    <p:sldId id="364" r:id="rId70"/>
    <p:sldId id="363" r:id="rId71"/>
    <p:sldId id="362" r:id="rId72"/>
    <p:sldId id="317" r:id="rId73"/>
    <p:sldId id="318" r:id="rId74"/>
    <p:sldId id="310" r:id="rId75"/>
    <p:sldId id="324" r:id="rId76"/>
    <p:sldId id="320" r:id="rId77"/>
    <p:sldId id="356" r:id="rId78"/>
    <p:sldId id="321" r:id="rId79"/>
    <p:sldId id="322" r:id="rId80"/>
    <p:sldId id="323" r:id="rId81"/>
    <p:sldId id="268" r:id="rId82"/>
    <p:sldId id="329" r:id="rId83"/>
    <p:sldId id="325" r:id="rId84"/>
    <p:sldId id="326" r:id="rId85"/>
    <p:sldId id="327" r:id="rId86"/>
    <p:sldId id="328" r:id="rId87"/>
    <p:sldId id="275" r:id="rId88"/>
    <p:sldId id="350" r:id="rId89"/>
  </p:sldIdLst>
  <p:sldSz cx="18288000" cy="10287000"/>
  <p:notesSz cx="6858000" cy="9144000"/>
  <p:embeddedFontLst>
    <p:embeddedFont>
      <p:font typeface="Calibri" panose="020F0502020204030204" pitchFamily="34" charset="0"/>
      <p:regular r:id="rId91"/>
      <p:bold r:id="rId92"/>
      <p:italic r:id="rId93"/>
      <p:boldItalic r:id="rId94"/>
    </p:embeddedFont>
    <p:embeddedFont>
      <p:font typeface="Cambria Math" panose="02040503050406030204" pitchFamily="18" charset="0"/>
      <p:regular r:id="rId95"/>
    </p:embeddedFont>
    <p:embeddedFont>
      <p:font typeface="Consolas" panose="020B0609020204030204" pitchFamily="49" charset="0"/>
      <p:regular r:id="rId96"/>
      <p:bold r:id="rId97"/>
      <p:italic r:id="rId98"/>
      <p:boldItalic r:id="rId99"/>
    </p:embeddedFont>
    <p:embeddedFont>
      <p:font typeface="Gidole" panose="02000503000000000000" pitchFamily="2" charset="0"/>
      <p:regular r:id="rId100"/>
    </p:embeddedFont>
    <p:embeddedFont>
      <p:font typeface="Impact" panose="020B0806030902050204" pitchFamily="34" charset="0"/>
      <p:regular r:id="rId101"/>
    </p:embeddedFont>
    <p:embeddedFont>
      <p:font typeface="League Spartan" panose="020B0604020202020204" charset="0"/>
      <p:regular r:id="rId102"/>
    </p:embeddedFont>
    <p:embeddedFont>
      <p:font typeface="Open Sans Extra Bold" panose="020B0604020202020204" charset="0"/>
      <p:regular r:id="rId103"/>
    </p:embeddedFont>
    <p:embeddedFont>
      <p:font typeface="Roboto Mono"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varScale="1">
        <p:scale>
          <a:sx n="48" d="100"/>
          <a:sy n="48" d="100"/>
        </p:scale>
        <p:origin x="1090" y="29"/>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www.katemarshallmaths.com/chapter-3-bell-shaped-distribution.html" TargetMode="Externa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hyperlink" Target="https://www.katemarshallmaths.com/chapter-3-bell-shaped-distribution.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LEARNING STATISTICS IN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20038" y="3316520"/>
            <a:ext cx="5905084" cy="484292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Central limit theorem</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Law of large numbers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Statistical inference and the margin of error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a:solidFill>
                  <a:srgbClr val="000000"/>
                </a:solidFill>
                <a:latin typeface="Gidole"/>
              </a:rPr>
              <a:t>Basic simulation </a:t>
            </a: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026" name="Picture 2" descr="Image result for 99 95 68 rule">
            <a:extLst>
              <a:ext uri="{FF2B5EF4-FFF2-40B4-BE49-F238E27FC236}">
                <a16:creationId xmlns:a16="http://schemas.microsoft.com/office/drawing/2014/main" id="{242D62C1-5554-45AF-AA69-DCBB30072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833" y="1964527"/>
            <a:ext cx="6300788" cy="79588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5"/>
              </a:rPr>
              <a:t>https://www.katemarshallmaths.com/chapter-3-bell-shaped-distribution.html</a:t>
            </a:r>
            <a:r>
              <a:rPr lang="en-US" dirty="0">
                <a:latin typeface="Gidole" panose="02000503000000000000" pitchFamily="50" charset="0"/>
              </a:rPr>
              <a:t>  </a:t>
            </a:r>
          </a:p>
        </p:txBody>
      </p:sp>
    </p:spTree>
    <p:extLst>
      <p:ext uri="{BB962C8B-B14F-4D97-AF65-F5344CB8AC3E}">
        <p14:creationId xmlns:p14="http://schemas.microsoft.com/office/powerpoint/2010/main" val="192663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1664</TotalTime>
  <Words>7342</Words>
  <Application>Microsoft Office PowerPoint</Application>
  <PresentationFormat>Custom</PresentationFormat>
  <Paragraphs>641</Paragraphs>
  <Slides>88</Slides>
  <Notes>83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Gidole</vt:lpstr>
      <vt:lpstr>Cambria Math</vt:lpstr>
      <vt:lpstr>League Spartan Bold</vt:lpstr>
      <vt:lpstr>Arial</vt:lpstr>
      <vt:lpstr>Consolas</vt:lpstr>
      <vt:lpstr>Roboto Mono</vt:lpstr>
      <vt:lpstr>League Spartan Italics</vt:lpstr>
      <vt:lpstr>League Spartan</vt:lpstr>
      <vt:lpstr>Open Sans Extra Bold</vt:lpstr>
      <vt:lpstr>Gidole Bold</vt:lpstr>
      <vt:lpstr>Calibri</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165</cp:revision>
  <dcterms:created xsi:type="dcterms:W3CDTF">2006-08-16T00:00:00Z</dcterms:created>
  <dcterms:modified xsi:type="dcterms:W3CDTF">2020-06-28T16:14:32Z</dcterms:modified>
  <dc:identifier>DADurESpNu8</dc:identifier>
</cp:coreProperties>
</file>